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1/10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séquence : 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151584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10/10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2/10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3/10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4/10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7/10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8/10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139</Words>
  <Application>Microsoft Office PowerPoint</Application>
  <PresentationFormat>Grand écran</PresentationFormat>
  <Paragraphs>90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60</cp:revision>
  <dcterms:created xsi:type="dcterms:W3CDTF">2020-01-29T13:02:59Z</dcterms:created>
  <dcterms:modified xsi:type="dcterms:W3CDTF">2020-03-07T08:25:46Z</dcterms:modified>
</cp:coreProperties>
</file>